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2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30.01.2017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2645708" y="2998695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7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620915" y="1098144"/>
            <a:ext cx="5280490" cy="44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1236315" y="857250"/>
            <a:ext cx="60982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290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0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57</cp:revision>
  <dcterms:created xsi:type="dcterms:W3CDTF">2016-06-30T08:52:21Z</dcterms:created>
  <dcterms:modified xsi:type="dcterms:W3CDTF">2017-02-01T17:26:05Z</dcterms:modified>
</cp:coreProperties>
</file>